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11A2C-A182-2215-1A23-DD71F97C8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9FD373-FF7C-7D51-D013-4FF5814BAD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544E6-781E-0C84-21DE-8A4E99E8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6FBD9-BCF8-B6A0-6FD3-BC758462A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597DC-196A-ED05-A44F-32EE0A04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BF99-6975-08F6-6210-0B9BAA03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5D1A-0FA0-A200-1B98-D7CBAA6848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7A35-6502-93F3-E312-DE620EA8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36051-2351-2F89-E5A9-4A4C2F81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84A1E-4D41-3044-5E5C-B1237B5C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1BB55-76BE-DFB6-9DE7-B8D07C5700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78186-4543-5566-016B-1B89CFEE1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21995-4FE4-44B0-B4EC-681C5AAD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262E-D510-2BAE-11D8-251B3F03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7083C-4EF0-F235-104E-E9EFEC96B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5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DB1B-170D-B4BB-531E-772272B58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BBC10-FD75-D9CA-E73A-96EA6E5C6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10BA-DAC6-5B81-6356-F670F8246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6FD39-721B-303C-01FD-C55351B69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19E3E-31E8-C2EF-812C-0FC5E060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8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369C-2D9B-6E01-BF36-19738C71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3BA2C-E52C-2A38-25AD-E65F7CA47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1A9A5-5A4D-416C-F58A-F7CC60D63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7D922-2511-AC3F-57FF-285B40FC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7A188-EC82-BCB7-0B76-ADC3B558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6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C6121-117E-0148-2833-F23E992A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1ACE6-9A08-B762-FEE2-A14A04F9F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9AB2F-754B-7C22-C722-BB28048F9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4FC96-535F-C1E2-97F3-9DC46FC05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46263-9C83-0DA3-55B7-AF317B42E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9A604-F781-800B-C0B7-871FC0144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3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120B-631A-330F-9EB2-962418EB0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2EA99-BBAA-D040-2D11-3066CC687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AB901-12AA-DCD1-7E88-FD3B1DEF3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F1D5A-94D6-2624-BB90-66031ADFE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2F5B6-9E5E-CD61-CAE6-D5D5BFE5BE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CD083-13D1-F0E4-0D8E-C9AB675FE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FA1016-7257-8706-37B9-9E9EE3F0A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0C5B6-67F7-37BF-ECC4-52F2816D3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9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0A5C-CDD8-004D-7EA5-FC617141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CD5EF-0446-7440-071B-0D58BA91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298B3-B9ED-BAE4-3BE1-AACB5AA8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85419-2F8C-66A9-8F2E-BA792BFCA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6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CF7C79-EC5A-4F58-475E-4190B608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B376C-E3DD-8DEC-1EBD-FABE89A0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EAD4E-834E-0246-BA00-D697D7F3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6BD8-6579-05FF-53F6-E4FB1A068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06465-A8F0-AEC4-EE6C-E9D3A277E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1A013-7202-FD24-21EB-76E9E46CB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9E891-D6BE-101F-466C-2DCAE32E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EF2BD-4464-0DF3-60E6-70A70935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EAA2C-DCBE-BD70-EA43-8185A1A1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8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6F65-7C0E-66A5-D831-C41CBA001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EABD9B-9C1D-FF5E-7E36-7970A3C09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B6C4E-5C5E-5AB8-51BE-E3D057765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44B22-55B9-73D2-AFCB-9CD0EBCA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1B706-ABE5-8906-01DA-B3883D1E4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B3B40-61A2-788C-FF5B-A71B39BA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6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0E5857-727C-C8D2-D1E2-425171DC2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57EC5-79D8-2C06-DC55-6EC119184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6FE1-F266-8098-C94B-7A972A27D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2052C-88A9-254A-B622-F72774EF7F18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08D9D-45FA-D059-AC7A-1DE6DE88A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43E64-D8F5-2306-4C47-E3E377298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8488D-6EE3-1041-A58D-38F4BDBE6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1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0052-1E09-8D0A-2546-A4B0A987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13" y="3752849"/>
            <a:ext cx="3413790" cy="245268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80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Nvivo</a:t>
            </a:r>
            <a:r>
              <a:rPr lang="en-US" sz="2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Workshop</a:t>
            </a:r>
            <a:br>
              <a:rPr lang="en-US" sz="2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2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80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LSC 241 3:00-4:00pm</a:t>
            </a:r>
            <a:endParaRPr lang="en-US">
              <a:cs typeface="Calibri Light"/>
            </a:endParaRPr>
          </a:p>
        </p:txBody>
      </p:sp>
      <p:pic>
        <p:nvPicPr>
          <p:cNvPr id="5" name="Picture 4" descr="A colorful triangles on a black background&#10;&#10;Description automatically generated">
            <a:extLst>
              <a:ext uri="{FF2B5EF4-FFF2-40B4-BE49-F238E27FC236}">
                <a16:creationId xmlns:a16="http://schemas.microsoft.com/office/drawing/2014/main" id="{FA560201-24B5-0E24-0763-0C2CD45B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565" b="14329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CCA6F2-1D42-19EF-364A-CFA57140B6F3}"/>
              </a:ext>
            </a:extLst>
          </p:cNvPr>
          <p:cNvSpPr txBox="1"/>
          <p:nvPr/>
        </p:nvSpPr>
        <p:spPr>
          <a:xfrm>
            <a:off x="3826697" y="4047818"/>
            <a:ext cx="8324335" cy="245268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Presenter: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Jason Konefal, </a:t>
            </a:r>
            <a:r>
              <a:rPr lang="en-US" sz="2400" i="1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Calibri"/>
              </a:rPr>
              <a:t>Chair and Professor, Department of Sociology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i="1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729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Nvivo Workshop  LSC 241 3:00-4:00pm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Nvivo Workshop  LSC 241 3:00-4:00pm</dc:title>
  <dc:creator>Cottle, Clayton</dc:creator>
  <cp:lastModifiedBy>Cottle, Clayton</cp:lastModifiedBy>
  <cp:revision>1</cp:revision>
  <dcterms:created xsi:type="dcterms:W3CDTF">2023-09-19T17:24:28Z</dcterms:created>
  <dcterms:modified xsi:type="dcterms:W3CDTF">2023-09-19T17:24:50Z</dcterms:modified>
</cp:coreProperties>
</file>